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FE9BA-D623-497E-8595-6D85B7820342}" type="datetimeFigureOut">
              <a:rPr lang="en-US" smtClean="0"/>
              <a:pPr/>
              <a:t>2/23/2011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47F3BB-1418-4DDE-BEF2-163242617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Immigration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State Standards 6.4 and 6.5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is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0" y="2743200"/>
            <a:ext cx="4762500" cy="3848100"/>
          </a:xfrm>
          <a:prstGeom prst="rect">
            <a:avLst/>
          </a:prstGeom>
        </p:spPr>
      </p:pic>
      <p:pic>
        <p:nvPicPr>
          <p:cNvPr id="5" name="Picture 4" descr="riiscityten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"/>
            <a:ext cx="4648200" cy="3552553"/>
          </a:xfrm>
          <a:prstGeom prst="rect">
            <a:avLst/>
          </a:prstGeom>
        </p:spPr>
      </p:pic>
      <p:pic>
        <p:nvPicPr>
          <p:cNvPr id="6" name="Picture 5" descr="street_ara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3556000" cy="2812143"/>
          </a:xfrm>
          <a:prstGeom prst="rect">
            <a:avLst/>
          </a:prstGeom>
        </p:spPr>
      </p:pic>
      <p:pic>
        <p:nvPicPr>
          <p:cNvPr id="7" name="Picture 6" descr="riisitalianmother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28600"/>
            <a:ext cx="3243487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Rising Immigrant populations spur racist attitudes</a:t>
            </a:r>
          </a:p>
          <a:p>
            <a:pPr lvl="1"/>
            <a:r>
              <a:rPr lang="en-US" dirty="0" err="1" smtClean="0"/>
              <a:t>Nativism</a:t>
            </a:r>
            <a:endParaRPr lang="en-US" dirty="0" smtClean="0"/>
          </a:p>
          <a:p>
            <a:pPr lvl="2"/>
            <a:r>
              <a:rPr lang="en-US" dirty="0" smtClean="0"/>
              <a:t>Racist group who considered themselves “native” Americans</a:t>
            </a:r>
          </a:p>
          <a:p>
            <a:r>
              <a:rPr lang="en-US" dirty="0" smtClean="0"/>
              <a:t>Know-Nothing Party</a:t>
            </a:r>
          </a:p>
          <a:p>
            <a:pPr lvl="1"/>
            <a:r>
              <a:rPr lang="en-US" dirty="0" err="1" smtClean="0"/>
              <a:t>Nativist</a:t>
            </a:r>
            <a:r>
              <a:rPr lang="en-US" dirty="0" smtClean="0"/>
              <a:t> political party that ran on an anti-immigration platform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know-noth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514600"/>
            <a:ext cx="4836017" cy="2917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Backlash.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Yellow Peril</a:t>
            </a:r>
          </a:p>
          <a:p>
            <a:pPr lvl="1"/>
            <a:r>
              <a:rPr lang="en-US" dirty="0" smtClean="0"/>
              <a:t>Asian Immigrants described as this because they threatened to undermine others’ opportunities by working jobs for lower wages</a:t>
            </a:r>
          </a:p>
          <a:p>
            <a:r>
              <a:rPr lang="en-US" dirty="0" smtClean="0"/>
              <a:t>Chinese Exclusion Act</a:t>
            </a:r>
          </a:p>
          <a:p>
            <a:pPr lvl="1"/>
            <a:r>
              <a:rPr lang="en-US" dirty="0" smtClean="0"/>
              <a:t>Chinese were the first group targeted by immigration restriction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793432"/>
            <a:ext cx="3490722" cy="4683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Backlash..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Johnson-Reed Act of 1924</a:t>
            </a:r>
          </a:p>
          <a:p>
            <a:pPr lvl="1"/>
            <a:r>
              <a:rPr lang="en-US" dirty="0" smtClean="0"/>
              <a:t>Established quotas that limited immigration from different parts of the world</a:t>
            </a:r>
          </a:p>
          <a:p>
            <a:pPr lvl="1"/>
            <a:r>
              <a:rPr lang="en-US" dirty="0" smtClean="0"/>
              <a:t>Quotas were based on the number of immigrants already living in the US</a:t>
            </a:r>
          </a:p>
          <a:p>
            <a:pPr lvl="1"/>
            <a:r>
              <a:rPr lang="en-US" dirty="0" smtClean="0"/>
              <a:t>This system discriminated against immigrants from eastern and southern Europe</a:t>
            </a:r>
          </a:p>
          <a:p>
            <a:pPr lvl="2"/>
            <a:r>
              <a:rPr lang="en-US" dirty="0" smtClean="0"/>
              <a:t>Asians and Japanese immigrants were excluded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Industrialism Changes</a:t>
            </a:r>
          </a:p>
          <a:p>
            <a:pPr lvl="1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and early 20</a:t>
            </a:r>
            <a:r>
              <a:rPr lang="en-US" baseline="30000" dirty="0" smtClean="0"/>
              <a:t>th</a:t>
            </a:r>
            <a:r>
              <a:rPr lang="en-US" dirty="0" smtClean="0"/>
              <a:t> centuries were a time of intense changes in America</a:t>
            </a:r>
          </a:p>
          <a:p>
            <a:pPr lvl="1"/>
            <a:r>
              <a:rPr lang="en-US" dirty="0" smtClean="0"/>
              <a:t>Industrialization transforms the economy and reshaped the social, cultural, and physical landscape of the country</a:t>
            </a:r>
          </a:p>
          <a:p>
            <a:r>
              <a:rPr lang="en-US" dirty="0" smtClean="0"/>
              <a:t>Most intense changes results from the influx of immigrants into the US</a:t>
            </a:r>
          </a:p>
        </p:txBody>
      </p:sp>
      <p:pic>
        <p:nvPicPr>
          <p:cNvPr id="5" name="Content Placeholder 4" descr="bl_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34869"/>
            <a:ext cx="4038600" cy="3205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 of Immigrants</a:t>
            </a:r>
          </a:p>
          <a:p>
            <a:pPr lvl="1"/>
            <a:r>
              <a:rPr lang="en-US" dirty="0" smtClean="0"/>
              <a:t>The United States has always been a country made up of people who are not native to this country</a:t>
            </a:r>
          </a:p>
          <a:p>
            <a:r>
              <a:rPr lang="en-US" dirty="0" smtClean="0"/>
              <a:t>Second Half of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Immigrants during this time period mostly came </a:t>
            </a:r>
            <a:r>
              <a:rPr lang="en-US" dirty="0" smtClean="0"/>
              <a:t>from Europe</a:t>
            </a:r>
            <a:endParaRPr lang="en-US" dirty="0" smtClean="0"/>
          </a:p>
          <a:p>
            <a:pPr lvl="2"/>
            <a:r>
              <a:rPr lang="en-US" dirty="0" smtClean="0"/>
              <a:t>Known as Old Immigration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2296"/>
            <a:ext cx="4038600" cy="28310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Immigration.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Irish Potato Famine</a:t>
            </a:r>
          </a:p>
          <a:p>
            <a:pPr lvl="1"/>
            <a:r>
              <a:rPr lang="en-US" dirty="0" smtClean="0"/>
              <a:t>Many Irish immigrants came here to escape the famine in their home country</a:t>
            </a:r>
          </a:p>
          <a:p>
            <a:pPr lvl="2"/>
            <a:r>
              <a:rPr lang="en-US" dirty="0" smtClean="0"/>
              <a:t>Resulted from a series of crop failures that led to over one million Irish immigrants</a:t>
            </a:r>
          </a:p>
          <a:p>
            <a:pPr lvl="2"/>
            <a:endParaRPr lang="en-US" dirty="0"/>
          </a:p>
        </p:txBody>
      </p:sp>
      <p:pic>
        <p:nvPicPr>
          <p:cNvPr id="5" name="Content Placeholder 4" descr="PotatoDigg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371600"/>
            <a:ext cx="2979004" cy="4923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Immigration..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Peasants in Germany failed to overthrow the monarchy in the country and fled to America as a result</a:t>
            </a:r>
          </a:p>
          <a:p>
            <a:r>
              <a:rPr lang="en-US" dirty="0" smtClean="0"/>
              <a:t>Old Immigrants were forced to endure harsh travel in order to seek economic, political, and religious freedom</a:t>
            </a:r>
          </a:p>
        </p:txBody>
      </p:sp>
      <p:pic>
        <p:nvPicPr>
          <p:cNvPr id="5" name="Content Placeholder 4" descr="gema_02_img01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33847"/>
            <a:ext cx="4038600" cy="3607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Occurred closer to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New Immigrants emigrated from Southern and Eastern Europe</a:t>
            </a:r>
          </a:p>
          <a:p>
            <a:pPr lvl="2"/>
            <a:r>
              <a:rPr lang="en-US" dirty="0" smtClean="0"/>
              <a:t>Sought to escape religious and political persecution</a:t>
            </a:r>
          </a:p>
          <a:p>
            <a:r>
              <a:rPr lang="en-US" dirty="0" smtClean="0"/>
              <a:t>These immigrants triggered hostilities</a:t>
            </a:r>
          </a:p>
          <a:p>
            <a:pPr lvl="1"/>
            <a:r>
              <a:rPr lang="en-US" dirty="0" smtClean="0"/>
              <a:t>Typically looked different, did not speak English, and were often Catholic or Jewish</a:t>
            </a:r>
          </a:p>
          <a:p>
            <a:pPr lvl="1"/>
            <a:r>
              <a:rPr lang="en-US" dirty="0" smtClean="0"/>
              <a:t>1860-1920</a:t>
            </a:r>
          </a:p>
          <a:p>
            <a:pPr lvl="2"/>
            <a:r>
              <a:rPr lang="en-US" dirty="0" smtClean="0"/>
              <a:t>25 million immigrants arrived</a:t>
            </a:r>
          </a:p>
          <a:p>
            <a:endParaRPr lang="en-US" dirty="0"/>
          </a:p>
        </p:txBody>
      </p:sp>
      <p:pic>
        <p:nvPicPr>
          <p:cNvPr id="5" name="Content Placeholder 4" descr="sp_aaib058_16x20immigrant-family-on-ellis-island-poster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94694"/>
            <a:ext cx="3429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</a:p>
          <a:p>
            <a:pPr lvl="1"/>
            <a:r>
              <a:rPr lang="en-US" dirty="0" smtClean="0"/>
              <a:t>Point in New York where most immigrants first arrived in the US</a:t>
            </a:r>
          </a:p>
          <a:p>
            <a:pPr lvl="1"/>
            <a:r>
              <a:rPr lang="en-US" dirty="0" smtClean="0"/>
              <a:t>Statue of Liberty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Ellis_Island_in_1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44987"/>
            <a:ext cx="4038600" cy="3185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1860</a:t>
            </a:r>
          </a:p>
          <a:p>
            <a:pPr lvl="1"/>
            <a:r>
              <a:rPr lang="en-US" dirty="0" smtClean="0"/>
              <a:t>813,000 people living in New York City</a:t>
            </a:r>
          </a:p>
          <a:p>
            <a:pPr lvl="1"/>
            <a:r>
              <a:rPr lang="en-US" dirty="0" smtClean="0"/>
              <a:t>47% of the population was foreign</a:t>
            </a:r>
          </a:p>
          <a:p>
            <a:r>
              <a:rPr lang="en-US" dirty="0" smtClean="0"/>
              <a:t>Immigrants bring their culture with them</a:t>
            </a:r>
          </a:p>
          <a:p>
            <a:pPr lvl="1"/>
            <a:r>
              <a:rPr lang="en-US" dirty="0" smtClean="0"/>
              <a:t>Neighborhoods like Little Italy, New Ireland, and Chinatown take shape</a:t>
            </a:r>
          </a:p>
          <a:p>
            <a:pPr lvl="2"/>
            <a:r>
              <a:rPr lang="en-US" dirty="0" smtClean="0"/>
              <a:t>Immigrants from common backgrounds tended to group together</a:t>
            </a:r>
          </a:p>
          <a:p>
            <a:r>
              <a:rPr lang="en-US" dirty="0" smtClean="0"/>
              <a:t>Most immigrants settled in cities but some moved out West</a:t>
            </a:r>
            <a:endParaRPr lang="en-US" dirty="0"/>
          </a:p>
        </p:txBody>
      </p:sp>
      <p:pic>
        <p:nvPicPr>
          <p:cNvPr id="5" name="Content Placeholder 4" descr="19th-centu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2232819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1900</a:t>
            </a:r>
          </a:p>
          <a:p>
            <a:pPr lvl="1"/>
            <a:r>
              <a:rPr lang="en-US" dirty="0" smtClean="0"/>
              <a:t>Three cities with populations over 1,000,000</a:t>
            </a:r>
          </a:p>
          <a:p>
            <a:pPr lvl="2"/>
            <a:r>
              <a:rPr lang="en-US" dirty="0" smtClean="0"/>
              <a:t>New York, Chicago, and Philadelphia</a:t>
            </a:r>
          </a:p>
          <a:p>
            <a:r>
              <a:rPr lang="en-US" dirty="0" smtClean="0"/>
              <a:t>Tenement Living</a:t>
            </a:r>
          </a:p>
          <a:p>
            <a:pPr lvl="1"/>
            <a:r>
              <a:rPr lang="en-US" dirty="0" smtClean="0"/>
              <a:t>Small, cramped five or six story apartment buildings that sometimes had no heat, electricity, or running water</a:t>
            </a:r>
          </a:p>
          <a:p>
            <a:pPr lvl="1"/>
            <a:r>
              <a:rPr lang="en-US" dirty="0" smtClean="0"/>
              <a:t>Entire floors shared one bathroom, garbage piled up outside, often burned down from candle fires, entire families lived in two to three rooms</a:t>
            </a:r>
          </a:p>
          <a:p>
            <a:r>
              <a:rPr lang="en-US" dirty="0" smtClean="0"/>
              <a:t>Jacob Riis</a:t>
            </a:r>
          </a:p>
          <a:p>
            <a:pPr lvl="1"/>
            <a:r>
              <a:rPr lang="en-US" i="1" dirty="0" smtClean="0"/>
              <a:t>How the Other Half </a:t>
            </a:r>
            <a:r>
              <a:rPr lang="en-US" i="1" smtClean="0"/>
              <a:t>Lives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7368</TotalTime>
  <Words>473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American Immigration</vt:lpstr>
      <vt:lpstr>Intense Changes</vt:lpstr>
      <vt:lpstr>Old Immigration</vt:lpstr>
      <vt:lpstr>Old Immigration.</vt:lpstr>
      <vt:lpstr>Old Immigration..</vt:lpstr>
      <vt:lpstr>New Immigration</vt:lpstr>
      <vt:lpstr>New Immigration.</vt:lpstr>
      <vt:lpstr>Changing Demographics</vt:lpstr>
      <vt:lpstr>Growing Cities</vt:lpstr>
      <vt:lpstr>Slide 10</vt:lpstr>
      <vt:lpstr>Immigration Backlash</vt:lpstr>
      <vt:lpstr>Immigration Backlash.</vt:lpstr>
      <vt:lpstr>Immigration Backlash..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Immigration</dc:title>
  <dc:creator>USER</dc:creator>
  <cp:lastModifiedBy>brandon skelton</cp:lastModifiedBy>
  <cp:revision>11</cp:revision>
  <dcterms:created xsi:type="dcterms:W3CDTF">2010-12-27T20:32:21Z</dcterms:created>
  <dcterms:modified xsi:type="dcterms:W3CDTF">2011-02-28T15:07:09Z</dcterms:modified>
</cp:coreProperties>
</file>