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5569C-AB65-41EE-8669-E3D088598601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6B131-C2C2-468A-8512-7F67D611AF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6B131-C2C2-468A-8512-7F67D611AF5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764C15-BEDC-42EC-9CB2-0F69F87B6F38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74F5F-7C8B-42B8-837E-A52CFA1663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New Economy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 Standards 9.14, 10.1, and 10.5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</a:t>
            </a:r>
            <a:r>
              <a:rPr lang="en-US" dirty="0" smtClean="0"/>
              <a:t>Entrepreneurs……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Steve Jobs</a:t>
            </a:r>
          </a:p>
          <a:p>
            <a:pPr lvl="1"/>
            <a:r>
              <a:rPr lang="en-US" dirty="0" smtClean="0"/>
              <a:t>Apple Computers</a:t>
            </a:r>
          </a:p>
          <a:p>
            <a:pPr lvl="2"/>
            <a:r>
              <a:rPr lang="en-US" dirty="0" err="1" smtClean="0"/>
              <a:t>Ipod</a:t>
            </a:r>
            <a:r>
              <a:rPr lang="en-US" dirty="0" smtClean="0"/>
              <a:t>, </a:t>
            </a:r>
            <a:r>
              <a:rPr lang="en-US" dirty="0" err="1" smtClean="0"/>
              <a:t>Ipad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Developed computer alternatives for the PC</a:t>
            </a:r>
            <a:endParaRPr lang="en-US" dirty="0"/>
          </a:p>
        </p:txBody>
      </p:sp>
      <p:pic>
        <p:nvPicPr>
          <p:cNvPr id="5" name="Content Placeholder 4" descr="612px-Steve_Jobs_Headshot_2010-CRO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158113"/>
            <a:ext cx="4038600" cy="3959412"/>
          </a:xfrm>
        </p:spPr>
      </p:pic>
      <p:pic>
        <p:nvPicPr>
          <p:cNvPr id="6" name="Picture 5" descr="Apple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62400"/>
            <a:ext cx="2057400" cy="25176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</a:t>
            </a:r>
            <a:r>
              <a:rPr lang="en-US" dirty="0" smtClean="0"/>
              <a:t>Entrepreneurs…….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Jeff </a:t>
            </a:r>
            <a:r>
              <a:rPr lang="en-US" dirty="0" err="1" smtClean="0"/>
              <a:t>Bezos</a:t>
            </a:r>
            <a:endParaRPr lang="en-US" dirty="0" smtClean="0"/>
          </a:p>
          <a:p>
            <a:pPr lvl="1"/>
            <a:r>
              <a:rPr lang="en-US" dirty="0" smtClean="0"/>
              <a:t>Amazon.com</a:t>
            </a:r>
          </a:p>
          <a:p>
            <a:pPr lvl="1"/>
            <a:r>
              <a:rPr lang="en-US" dirty="0" smtClean="0"/>
              <a:t>Brought online shopping to the masses</a:t>
            </a:r>
            <a:endParaRPr lang="en-US" dirty="0"/>
          </a:p>
        </p:txBody>
      </p:sp>
      <p:pic>
        <p:nvPicPr>
          <p:cNvPr id="5" name="Content Placeholder 4" descr="220px-Jeff_Bezos_200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800" y="1968731"/>
            <a:ext cx="3787140" cy="3855997"/>
          </a:xfrm>
        </p:spPr>
      </p:pic>
      <p:pic>
        <p:nvPicPr>
          <p:cNvPr id="6" name="Picture 5" descr="800px-Amazon_com-Logo_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876800"/>
            <a:ext cx="5715000" cy="11501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Today we live in a global economy</a:t>
            </a:r>
          </a:p>
          <a:p>
            <a:pPr lvl="1"/>
            <a:r>
              <a:rPr lang="en-US" dirty="0" smtClean="0"/>
              <a:t>Amount of international trade is twenty times what it was in 1950</a:t>
            </a:r>
          </a:p>
          <a:p>
            <a:pPr lvl="1"/>
            <a:r>
              <a:rPr lang="en-US" dirty="0" smtClean="0"/>
              <a:t>Trade also requires American businesses to compete with companies around the world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480px-3quarter_glob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7800" y="1600200"/>
            <a:ext cx="3665220" cy="45815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Economy.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Trade Barriers</a:t>
            </a:r>
          </a:p>
          <a:p>
            <a:pPr lvl="1"/>
            <a:r>
              <a:rPr lang="en-US" dirty="0" smtClean="0"/>
              <a:t>Countries use these to improve their balance of trade and to protect native businesses</a:t>
            </a:r>
          </a:p>
          <a:p>
            <a:r>
              <a:rPr lang="en-US" dirty="0" smtClean="0"/>
              <a:t>Protectionism</a:t>
            </a:r>
          </a:p>
          <a:p>
            <a:pPr lvl="1"/>
            <a:r>
              <a:rPr lang="en-US" dirty="0" smtClean="0"/>
              <a:t>Government policy that attempts to limit imports</a:t>
            </a:r>
          </a:p>
          <a:p>
            <a:r>
              <a:rPr lang="en-US" dirty="0" smtClean="0"/>
              <a:t>Free Trade</a:t>
            </a:r>
          </a:p>
          <a:p>
            <a:pPr lvl="1"/>
            <a:r>
              <a:rPr lang="en-US" dirty="0" smtClean="0"/>
              <a:t>Open trade between nations without any barriers</a:t>
            </a:r>
            <a:endParaRPr lang="en-US" dirty="0" smtClean="0"/>
          </a:p>
        </p:txBody>
      </p:sp>
      <p:pic>
        <p:nvPicPr>
          <p:cNvPr id="5" name="Content Placeholder 4" descr="800px-Canal_de_Panam%C3%A1_Mayo_2008_34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Trade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Tariff</a:t>
            </a:r>
          </a:p>
          <a:p>
            <a:pPr lvl="1"/>
            <a:r>
              <a:rPr lang="en-US" dirty="0" smtClean="0"/>
              <a:t>Tax on a certain imported good</a:t>
            </a:r>
          </a:p>
          <a:p>
            <a:pPr lvl="1"/>
            <a:r>
              <a:rPr lang="en-US" dirty="0" smtClean="0"/>
              <a:t>Make imported goods more expensive to buy</a:t>
            </a:r>
          </a:p>
          <a:p>
            <a:pPr lvl="1"/>
            <a:r>
              <a:rPr lang="en-US" dirty="0" smtClean="0"/>
              <a:t>Higher prices reduce demand for imported goods</a:t>
            </a:r>
          </a:p>
          <a:p>
            <a:r>
              <a:rPr lang="en-US" dirty="0" smtClean="0"/>
              <a:t>Quota</a:t>
            </a:r>
          </a:p>
          <a:p>
            <a:pPr lvl="1"/>
            <a:r>
              <a:rPr lang="en-US" dirty="0" smtClean="0"/>
              <a:t>Sever type of barrier</a:t>
            </a:r>
          </a:p>
          <a:p>
            <a:pPr lvl="1"/>
            <a:r>
              <a:rPr lang="en-US" dirty="0" smtClean="0"/>
              <a:t>Puts a limit on the number of certain products that can be imported from another nation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Trade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Rules about the quality of imported goods</a:t>
            </a:r>
          </a:p>
          <a:p>
            <a:r>
              <a:rPr lang="en-US" dirty="0" smtClean="0"/>
              <a:t>Subsidies</a:t>
            </a:r>
          </a:p>
          <a:p>
            <a:pPr lvl="1"/>
            <a:r>
              <a:rPr lang="en-US" dirty="0" smtClean="0"/>
              <a:t>Involve direct government aid through tax credits or  tax deductions</a:t>
            </a:r>
          </a:p>
          <a:p>
            <a:pPr lvl="1"/>
            <a:r>
              <a:rPr lang="en-US" dirty="0" smtClean="0"/>
              <a:t>Lower a company’s production costs and allow domestic industries to compete with lower-cost imported goods</a:t>
            </a:r>
          </a:p>
          <a:p>
            <a:r>
              <a:rPr lang="en-US" dirty="0" smtClean="0"/>
              <a:t>Embargo</a:t>
            </a:r>
          </a:p>
          <a:p>
            <a:pPr lvl="1"/>
            <a:r>
              <a:rPr lang="en-US" dirty="0" smtClean="0"/>
              <a:t>A total ban on one or more products from a particular nation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Entrepreneur</a:t>
            </a:r>
          </a:p>
          <a:p>
            <a:pPr lvl="1"/>
            <a:r>
              <a:rPr lang="en-US" dirty="0" smtClean="0"/>
              <a:t>A person who organizes and manages a business with considerable initiative and risk</a:t>
            </a:r>
          </a:p>
          <a:p>
            <a:endParaRPr lang="en-US" dirty="0"/>
          </a:p>
        </p:txBody>
      </p:sp>
      <p:pic>
        <p:nvPicPr>
          <p:cNvPr id="1026" name="Picture 2" descr="C:\Documents and Settings\USER\Local Settings\Temporary Internet Files\Content.IE5\P20UAGAT\MP90038778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092" y="1295400"/>
            <a:ext cx="3696208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Entrepreneur.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 Involves Four Steps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Come up with an idea for a business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Develop a business plan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Raise the capital (money) to start the business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Begin operations and work to make a profit</a:t>
            </a:r>
            <a:endParaRPr lang="en-US" dirty="0"/>
          </a:p>
        </p:txBody>
      </p:sp>
      <p:pic>
        <p:nvPicPr>
          <p:cNvPr id="2050" name="Picture 2" descr="C:\Documents and Settings\USER\Local Settings\Temporary Internet Files\Content.IE5\6SEDGA0N\MC90005661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6690" y="2438400"/>
            <a:ext cx="4374471" cy="3029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Same Walton</a:t>
            </a:r>
          </a:p>
          <a:p>
            <a:pPr lvl="1"/>
            <a:r>
              <a:rPr lang="en-US" dirty="0" smtClean="0"/>
              <a:t>Founder of Wal-Mart</a:t>
            </a:r>
          </a:p>
          <a:p>
            <a:pPr lvl="2"/>
            <a:r>
              <a:rPr lang="en-US" dirty="0" smtClean="0"/>
              <a:t>The world’s larges retail chain</a:t>
            </a:r>
            <a:endParaRPr lang="en-US" dirty="0"/>
          </a:p>
        </p:txBody>
      </p:sp>
      <p:pic>
        <p:nvPicPr>
          <p:cNvPr id="6" name="Content Placeholder 5" descr="SamWalton-193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10200" y="1981200"/>
            <a:ext cx="3390900" cy="4535329"/>
          </a:xfrm>
        </p:spPr>
      </p:pic>
      <p:pic>
        <p:nvPicPr>
          <p:cNvPr id="7" name="Picture 6" descr="190px-New_Walmart_Logo_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343400"/>
            <a:ext cx="4669155" cy="1228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</a:t>
            </a:r>
            <a:r>
              <a:rPr lang="en-US" dirty="0" smtClean="0"/>
              <a:t>Entrepreneurs.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Michael Dell</a:t>
            </a:r>
          </a:p>
          <a:p>
            <a:pPr lvl="1"/>
            <a:r>
              <a:rPr lang="en-US" dirty="0" smtClean="0"/>
              <a:t>Created the Dell Corporation</a:t>
            </a:r>
          </a:p>
          <a:p>
            <a:pPr lvl="2"/>
            <a:r>
              <a:rPr lang="en-US" dirty="0" smtClean="0"/>
              <a:t>Sold customized computers over the telephone</a:t>
            </a:r>
            <a:endParaRPr lang="en-US" dirty="0"/>
          </a:p>
        </p:txBody>
      </p:sp>
      <p:pic>
        <p:nvPicPr>
          <p:cNvPr id="5" name="Content Placeholder 4" descr="Michael_Dell_201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19600" y="1881664"/>
            <a:ext cx="3830955" cy="4026502"/>
          </a:xfrm>
        </p:spPr>
      </p:pic>
      <p:pic>
        <p:nvPicPr>
          <p:cNvPr id="6" name="Picture 5" descr="267px-Dell_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191000"/>
            <a:ext cx="2543175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</a:t>
            </a:r>
            <a:r>
              <a:rPr lang="en-US" dirty="0" smtClean="0"/>
              <a:t>Entrepreneurs..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Ray Kroc</a:t>
            </a:r>
          </a:p>
          <a:p>
            <a:pPr lvl="1"/>
            <a:r>
              <a:rPr lang="en-US" dirty="0" smtClean="0"/>
              <a:t>McDonald’s</a:t>
            </a:r>
          </a:p>
          <a:p>
            <a:pPr lvl="1"/>
            <a:r>
              <a:rPr lang="en-US" dirty="0" smtClean="0"/>
              <a:t>Introduces mass-produced food on a large scale</a:t>
            </a:r>
            <a:endParaRPr lang="en-US" dirty="0"/>
          </a:p>
        </p:txBody>
      </p:sp>
      <p:pic>
        <p:nvPicPr>
          <p:cNvPr id="5" name="Content Placeholder 4" descr="BigMacComb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3400" y="2057400"/>
            <a:ext cx="3891492" cy="2918619"/>
          </a:xfrm>
        </p:spPr>
      </p:pic>
      <p:pic>
        <p:nvPicPr>
          <p:cNvPr id="6" name="Picture 5" descr="300px-McDonald%27s_Golden_Arches_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67200"/>
            <a:ext cx="28575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</a:t>
            </a:r>
            <a:r>
              <a:rPr lang="en-US" dirty="0" smtClean="0"/>
              <a:t>Entrepreneurs…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Lee Iacocca</a:t>
            </a:r>
          </a:p>
          <a:p>
            <a:pPr lvl="1"/>
            <a:r>
              <a:rPr lang="en-US" dirty="0" smtClean="0"/>
              <a:t>Chrysler</a:t>
            </a:r>
          </a:p>
          <a:p>
            <a:pPr lvl="1"/>
            <a:r>
              <a:rPr lang="en-US" dirty="0" smtClean="0"/>
              <a:t>Buys Chrysler and brings it back from the brink of bankruptcy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187px-Chrysler_LLC_logo_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14400" y="4191000"/>
            <a:ext cx="7439234" cy="167084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</a:t>
            </a:r>
            <a:r>
              <a:rPr lang="en-US" dirty="0" smtClean="0"/>
              <a:t>Entrepreneurs….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Donald Trump</a:t>
            </a:r>
          </a:p>
          <a:p>
            <a:pPr lvl="1"/>
            <a:r>
              <a:rPr lang="en-US" dirty="0" smtClean="0"/>
              <a:t>Made a fortune in the real estate business in NYC</a:t>
            </a:r>
            <a:endParaRPr lang="en-US" dirty="0"/>
          </a:p>
        </p:txBody>
      </p:sp>
      <p:pic>
        <p:nvPicPr>
          <p:cNvPr id="5" name="Content Placeholder 4" descr="495px-Donald_Trump_by_Gage_Skidmo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38521" y="1920875"/>
            <a:ext cx="3657958" cy="4433888"/>
          </a:xfrm>
        </p:spPr>
      </p:pic>
      <p:pic>
        <p:nvPicPr>
          <p:cNvPr id="6" name="Picture 5" descr="225px-Trump_t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3200400"/>
            <a:ext cx="26289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Famous Entrepreneurs…..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Bill Gates</a:t>
            </a:r>
          </a:p>
          <a:p>
            <a:pPr lvl="1"/>
            <a:r>
              <a:rPr lang="en-US" smtClean="0"/>
              <a:t>Microsoft</a:t>
            </a:r>
          </a:p>
          <a:p>
            <a:pPr lvl="1"/>
            <a:r>
              <a:rPr lang="en-US" smtClean="0"/>
              <a:t>Once the world’s wealthiest man</a:t>
            </a:r>
          </a:p>
          <a:p>
            <a:pPr lvl="1"/>
            <a:endParaRPr lang="en-US" dirty="0"/>
          </a:p>
        </p:txBody>
      </p:sp>
      <p:pic>
        <p:nvPicPr>
          <p:cNvPr id="7" name="Content Placeholder 6" descr="Bill_Gates_in_WEF_%2C200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6115" y="1920875"/>
            <a:ext cx="3322770" cy="4433888"/>
          </a:xfrm>
        </p:spPr>
      </p:pic>
      <p:pic>
        <p:nvPicPr>
          <p:cNvPr id="8" name="Picture 7" descr="The_Microsoft_logo_%26_sloga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32416"/>
            <a:ext cx="6592559" cy="6731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342</Words>
  <Application>Microsoft Office PowerPoint</Application>
  <PresentationFormat>On-screen Show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New Economy</vt:lpstr>
      <vt:lpstr>The Entrepreneur</vt:lpstr>
      <vt:lpstr>The Entrepreneur.</vt:lpstr>
      <vt:lpstr>Famous Entrepreneurs</vt:lpstr>
      <vt:lpstr>Famous Entrepreneurs.</vt:lpstr>
      <vt:lpstr>Famous Entrepreneurs..</vt:lpstr>
      <vt:lpstr>Famous Entrepreneurs…</vt:lpstr>
      <vt:lpstr>Famous Entrepreneurs….</vt:lpstr>
      <vt:lpstr>Famous Entrepreneurs…..</vt:lpstr>
      <vt:lpstr>Famous Entrepreneurs……</vt:lpstr>
      <vt:lpstr>Famous Entrepreneurs…….</vt:lpstr>
      <vt:lpstr>Global Economy</vt:lpstr>
      <vt:lpstr>Global Economy.</vt:lpstr>
      <vt:lpstr>Types of Trade Barriers</vt:lpstr>
      <vt:lpstr>Types of Trade Barriers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2011-02-12T05:35:23Z</dcterms:created>
  <dcterms:modified xsi:type="dcterms:W3CDTF">2011-03-09T18:00:41Z</dcterms:modified>
</cp:coreProperties>
</file>