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BB3B-1E62-41BE-AB7E-B8123DCA7772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72D6-745C-4192-8988-A6D325F4E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BB3B-1E62-41BE-AB7E-B8123DCA7772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72D6-745C-4192-8988-A6D325F4E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BB3B-1E62-41BE-AB7E-B8123DCA7772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72D6-745C-4192-8988-A6D325F4E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BB3B-1E62-41BE-AB7E-B8123DCA7772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72D6-745C-4192-8988-A6D325F4E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BB3B-1E62-41BE-AB7E-B8123DCA7772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72D6-745C-4192-8988-A6D325F4E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BB3B-1E62-41BE-AB7E-B8123DCA7772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72D6-745C-4192-8988-A6D325F4E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BB3B-1E62-41BE-AB7E-B8123DCA7772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72D6-745C-4192-8988-A6D325F4E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BB3B-1E62-41BE-AB7E-B8123DCA7772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72D6-745C-4192-8988-A6D325F4E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BB3B-1E62-41BE-AB7E-B8123DCA7772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72D6-745C-4192-8988-A6D325F4E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BB3B-1E62-41BE-AB7E-B8123DCA7772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72D6-745C-4192-8988-A6D325F4E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BB3B-1E62-41BE-AB7E-B8123DCA7772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73D72D6-745C-4192-8988-A6D325F4EC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60BB3B-1E62-41BE-AB7E-B8123DCA7772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3D72D6-745C-4192-8988-A6D325F4EC3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Politics and Corruption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State Standards 6.10 and 6.11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Garfield’s Assassination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Rutherford B. Hays promises he would only serve one term</a:t>
            </a:r>
          </a:p>
          <a:p>
            <a:pPr lvl="1"/>
            <a:r>
              <a:rPr lang="en-US" dirty="0" smtClean="0"/>
              <a:t>James Garfield wins the next election</a:t>
            </a:r>
          </a:p>
          <a:p>
            <a:r>
              <a:rPr lang="en-US" dirty="0" smtClean="0"/>
              <a:t>Garfield</a:t>
            </a:r>
          </a:p>
          <a:p>
            <a:pPr lvl="1"/>
            <a:r>
              <a:rPr lang="en-US" dirty="0" smtClean="0"/>
              <a:t>Wins a battle against Roscoe Conkling over patronage issues</a:t>
            </a:r>
          </a:p>
          <a:p>
            <a:pPr lvl="2"/>
            <a:r>
              <a:rPr lang="en-US" dirty="0" smtClean="0"/>
              <a:t>A system for appointing political supporters to government jobs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Garfield’s Assassination.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Charles </a:t>
            </a:r>
            <a:r>
              <a:rPr lang="en-US" dirty="0" err="1" smtClean="0"/>
              <a:t>Guiteau</a:t>
            </a:r>
            <a:endParaRPr lang="en-US" dirty="0" smtClean="0"/>
          </a:p>
          <a:p>
            <a:pPr lvl="1"/>
            <a:r>
              <a:rPr lang="en-US" dirty="0" smtClean="0"/>
              <a:t>Disgruntled office seeker who did not receive an appointment to office by Garfield</a:t>
            </a:r>
          </a:p>
          <a:p>
            <a:pPr lvl="1"/>
            <a:r>
              <a:rPr lang="en-US" dirty="0" smtClean="0"/>
              <a:t>Shot President Garfield</a:t>
            </a:r>
          </a:p>
          <a:p>
            <a:pPr lvl="2"/>
            <a:r>
              <a:rPr lang="en-US" dirty="0" smtClean="0"/>
              <a:t>Resulted in a sever infection that killed Garfield 80 days later</a:t>
            </a:r>
          </a:p>
        </p:txBody>
      </p:sp>
      <p:pic>
        <p:nvPicPr>
          <p:cNvPr id="5" name="Content Placeholder 4" descr="image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76800" y="2209800"/>
            <a:ext cx="3328987" cy="3841139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Service 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Chester Arthur</a:t>
            </a:r>
          </a:p>
          <a:p>
            <a:pPr lvl="1"/>
            <a:r>
              <a:rPr lang="en-US" dirty="0" smtClean="0"/>
              <a:t>Becomes President after Garfield dies</a:t>
            </a:r>
          </a:p>
          <a:p>
            <a:pPr lvl="1"/>
            <a:r>
              <a:rPr lang="en-US" dirty="0" smtClean="0"/>
              <a:t>Beneficiary of the Spoils System</a:t>
            </a:r>
          </a:p>
          <a:p>
            <a:pPr lvl="2"/>
            <a:r>
              <a:rPr lang="en-US" dirty="0" smtClean="0"/>
              <a:t>Awarded civil service, or government, jobs to political allies who may or may not have been qualified for that position</a:t>
            </a:r>
          </a:p>
          <a:p>
            <a:pPr lvl="2"/>
            <a:r>
              <a:rPr lang="en-US" dirty="0" smtClean="0"/>
              <a:t>Even though President Arthur was a beneficiary of the system he knew the nation did not approve</a:t>
            </a:r>
          </a:p>
          <a:p>
            <a:pPr lvl="3"/>
            <a:r>
              <a:rPr lang="en-US" dirty="0" smtClean="0"/>
              <a:t>Pendleton Act</a:t>
            </a:r>
          </a:p>
          <a:p>
            <a:pPr lvl="4"/>
            <a:r>
              <a:rPr lang="en-US" dirty="0" smtClean="0"/>
              <a:t>Established a Civil Service Commission which created a required examination for federal jobs</a:t>
            </a:r>
          </a:p>
          <a:p>
            <a:pPr lvl="5"/>
            <a:r>
              <a:rPr lang="en-US" dirty="0" smtClean="0"/>
              <a:t>Fewer jobs were handed out as political favors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Granger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Granger Movement</a:t>
            </a:r>
          </a:p>
          <a:p>
            <a:pPr lvl="1"/>
            <a:r>
              <a:rPr lang="en-US" dirty="0" smtClean="0"/>
              <a:t>Consisted of a coalition of US farmers that fought corporate monopolies in the 1870’s</a:t>
            </a:r>
          </a:p>
          <a:p>
            <a:pPr lvl="2"/>
            <a:r>
              <a:rPr lang="en-US" dirty="0" smtClean="0"/>
              <a:t>Price Fixing</a:t>
            </a:r>
          </a:p>
          <a:p>
            <a:pPr lvl="3"/>
            <a:r>
              <a:rPr lang="en-US" dirty="0" smtClean="0"/>
              <a:t>Occurs when businesses or owners conspire to raise prices on goods and services</a:t>
            </a:r>
          </a:p>
          <a:p>
            <a:pPr lvl="1"/>
            <a:r>
              <a:rPr lang="en-US" dirty="0" smtClean="0"/>
              <a:t>Granger Laws</a:t>
            </a:r>
          </a:p>
          <a:p>
            <a:pPr lvl="2"/>
            <a:r>
              <a:rPr lang="en-US" dirty="0" smtClean="0"/>
              <a:t>Passed to regulate businesses, proved the farmers did have political power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Interstate Commerce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Interstate Commerce Act</a:t>
            </a:r>
          </a:p>
          <a:p>
            <a:pPr lvl="1"/>
            <a:r>
              <a:rPr lang="en-US" dirty="0" smtClean="0"/>
              <a:t>Required that railroads establish “reasonable and just” rates for consumers</a:t>
            </a:r>
          </a:p>
          <a:p>
            <a:pPr lvl="1"/>
            <a:r>
              <a:rPr lang="en-US" dirty="0" smtClean="0"/>
              <a:t>Established the Interstate Commerce Commission</a:t>
            </a:r>
          </a:p>
          <a:p>
            <a:pPr lvl="2"/>
            <a:r>
              <a:rPr lang="en-US" dirty="0" smtClean="0"/>
              <a:t>US Government’s first regulatory agency</a:t>
            </a:r>
          </a:p>
        </p:txBody>
      </p:sp>
      <p:pic>
        <p:nvPicPr>
          <p:cNvPr id="5" name="Content Placeholder 4" descr="43883593206893446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05400" y="2286000"/>
            <a:ext cx="3543300" cy="35433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Friday of 1869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First of three scandals under President Grant</a:t>
            </a:r>
          </a:p>
          <a:p>
            <a:r>
              <a:rPr lang="en-US" dirty="0" smtClean="0"/>
              <a:t>Gold Exchange</a:t>
            </a:r>
          </a:p>
          <a:p>
            <a:pPr lvl="1"/>
            <a:r>
              <a:rPr lang="en-US" dirty="0" smtClean="0"/>
              <a:t>Gold was a commodity that was traded and sold on the market</a:t>
            </a:r>
          </a:p>
          <a:p>
            <a:r>
              <a:rPr lang="en-US" dirty="0" smtClean="0"/>
              <a:t>James Fisk and Jay Gould</a:t>
            </a:r>
          </a:p>
          <a:p>
            <a:pPr lvl="1"/>
            <a:r>
              <a:rPr lang="en-US" dirty="0" smtClean="0"/>
              <a:t>Purchased enough gold so they could manipulate its price on the stock market</a:t>
            </a:r>
          </a:p>
          <a:p>
            <a:pPr lvl="2"/>
            <a:r>
              <a:rPr lang="en-US" dirty="0" smtClean="0"/>
              <a:t>If they could control the price of gold they could earn higher profits for themselves</a:t>
            </a:r>
            <a:endParaRPr lang="en-US" dirty="0"/>
          </a:p>
        </p:txBody>
      </p:sp>
      <p:pic>
        <p:nvPicPr>
          <p:cNvPr id="5" name="Content Placeholder 4" descr="18_grant_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81600" y="2133600"/>
            <a:ext cx="3195380" cy="394096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xplorePAHistory-a0c0m9-a_34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8613" y="762000"/>
            <a:ext cx="3215387" cy="426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Friday of 1869.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Fisk and Gould’s friend</a:t>
            </a:r>
          </a:p>
          <a:p>
            <a:pPr lvl="1"/>
            <a:r>
              <a:rPr lang="en-US" dirty="0" smtClean="0"/>
              <a:t>Befriended Abel Corbin, President Grant’s brother in law</a:t>
            </a:r>
          </a:p>
          <a:p>
            <a:pPr lvl="1"/>
            <a:r>
              <a:rPr lang="en-US" dirty="0" smtClean="0"/>
              <a:t>Used Corbin to convince President Grant to refrain from selling government gold</a:t>
            </a:r>
          </a:p>
          <a:p>
            <a:pPr lvl="2"/>
            <a:r>
              <a:rPr lang="en-US" dirty="0" smtClean="0"/>
              <a:t>This would lower the worth of the gold they purchased</a:t>
            </a:r>
          </a:p>
          <a:p>
            <a:pPr lvl="1"/>
            <a:r>
              <a:rPr lang="en-US" dirty="0" smtClean="0"/>
              <a:t>Grant learns of the plot</a:t>
            </a:r>
          </a:p>
          <a:p>
            <a:pPr lvl="2"/>
            <a:r>
              <a:rPr lang="en-US" dirty="0" smtClean="0"/>
              <a:t>Ordered the sale of 4 million dollars of government gold</a:t>
            </a:r>
            <a:endParaRPr lang="en-US" dirty="0"/>
          </a:p>
        </p:txBody>
      </p:sp>
      <p:pic>
        <p:nvPicPr>
          <p:cNvPr id="5" name="Content Placeholder 4" descr="Jubilee-jim-fisk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00600" y="3505200"/>
            <a:ext cx="2419350" cy="299730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Friday of 1869..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Grant decides to sale so much gold so quickly he caused a minor panic</a:t>
            </a:r>
          </a:p>
          <a:p>
            <a:pPr lvl="1"/>
            <a:r>
              <a:rPr lang="en-US" dirty="0" smtClean="0"/>
              <a:t>Black Friday of 1869</a:t>
            </a:r>
          </a:p>
          <a:p>
            <a:pPr lvl="2"/>
            <a:r>
              <a:rPr lang="en-US" dirty="0" smtClean="0"/>
              <a:t>Panic happened investors had purchased gold on loans</a:t>
            </a:r>
          </a:p>
          <a:p>
            <a:pPr lvl="2"/>
            <a:r>
              <a:rPr lang="en-US" dirty="0" smtClean="0"/>
              <a:t>When the price of gold dropped they were unable to repay the loans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</a:t>
            </a:r>
            <a:r>
              <a:rPr lang="en-US" dirty="0" err="1" smtClean="0"/>
              <a:t>Mobilier</a:t>
            </a:r>
            <a:r>
              <a:rPr lang="en-US" dirty="0" smtClean="0"/>
              <a:t> Scandal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Second of three scandals under President Grant</a:t>
            </a:r>
          </a:p>
          <a:p>
            <a:pPr lvl="1"/>
            <a:r>
              <a:rPr lang="en-US" dirty="0" smtClean="0"/>
              <a:t>Union Pacific Railroad was a private company that received government assistance to build the transcontinental railroad</a:t>
            </a:r>
          </a:p>
          <a:p>
            <a:pPr lvl="2"/>
            <a:r>
              <a:rPr lang="en-US" dirty="0" smtClean="0"/>
              <a:t>Credit </a:t>
            </a:r>
            <a:r>
              <a:rPr lang="en-US" dirty="0" err="1" smtClean="0"/>
              <a:t>Mobilier</a:t>
            </a:r>
            <a:r>
              <a:rPr lang="en-US" dirty="0" smtClean="0"/>
              <a:t> was a company set up to contain the profits</a:t>
            </a:r>
          </a:p>
          <a:p>
            <a:pPr lvl="2"/>
            <a:r>
              <a:rPr lang="en-US" dirty="0" smtClean="0"/>
              <a:t>Congressmen and Vice President given stock in Credit </a:t>
            </a:r>
            <a:r>
              <a:rPr lang="en-US" dirty="0" err="1" smtClean="0"/>
              <a:t>Mobilier</a:t>
            </a:r>
            <a:r>
              <a:rPr lang="en-US" dirty="0" smtClean="0"/>
              <a:t> in exchange for favors</a:t>
            </a:r>
          </a:p>
          <a:p>
            <a:pPr lvl="2"/>
            <a:r>
              <a:rPr lang="en-US" dirty="0" smtClean="0"/>
              <a:t>Congressional Investigation followed and as a result some congressional representatives were censured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Whiskey 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Third of three scandals under Grant</a:t>
            </a:r>
          </a:p>
          <a:p>
            <a:pPr lvl="1"/>
            <a:r>
              <a:rPr lang="en-US" dirty="0" smtClean="0"/>
              <a:t>Whiskey was taxed heavily by the federal government</a:t>
            </a:r>
          </a:p>
          <a:p>
            <a:pPr lvl="2"/>
            <a:r>
              <a:rPr lang="en-US" dirty="0" smtClean="0"/>
              <a:t>Distillers wanted more of the profit from these taxes</a:t>
            </a:r>
          </a:p>
          <a:p>
            <a:pPr lvl="3"/>
            <a:r>
              <a:rPr lang="en-US" dirty="0" smtClean="0"/>
              <a:t>Bribery rings develop where Distillers bribed politicians so that they did not have to pay the taxes</a:t>
            </a:r>
          </a:p>
          <a:p>
            <a:pPr lvl="1"/>
            <a:r>
              <a:rPr lang="en-US" dirty="0" smtClean="0"/>
              <a:t>Secretary of Treasury Benjamin H Bristow</a:t>
            </a:r>
          </a:p>
          <a:p>
            <a:pPr lvl="2"/>
            <a:r>
              <a:rPr lang="en-US" dirty="0" smtClean="0"/>
              <a:t>Broke the Whiskey Ring</a:t>
            </a:r>
          </a:p>
          <a:p>
            <a:pPr lvl="3"/>
            <a:r>
              <a:rPr lang="en-US" dirty="0" smtClean="0"/>
              <a:t>Results in the indictments of over 200 people</a:t>
            </a:r>
            <a:endParaRPr lang="en-US" dirty="0"/>
          </a:p>
        </p:txBody>
      </p:sp>
      <p:pic>
        <p:nvPicPr>
          <p:cNvPr id="5" name="Content Placeholder 4" descr="031876m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53000" y="1600200"/>
            <a:ext cx="3863175" cy="4031139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Tammany Hall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More widespread corruption</a:t>
            </a:r>
          </a:p>
          <a:p>
            <a:r>
              <a:rPr lang="en-US" dirty="0" smtClean="0"/>
              <a:t>Tammany Hall</a:t>
            </a:r>
          </a:p>
          <a:p>
            <a:pPr lvl="1"/>
            <a:r>
              <a:rPr lang="en-US" dirty="0" smtClean="0"/>
              <a:t>Political organization in New York City</a:t>
            </a:r>
          </a:p>
          <a:p>
            <a:pPr lvl="1"/>
            <a:r>
              <a:rPr lang="en-US" dirty="0" smtClean="0"/>
              <a:t>Political Machine that practiced “machine” politics</a:t>
            </a:r>
          </a:p>
          <a:p>
            <a:r>
              <a:rPr lang="en-US" dirty="0" smtClean="0"/>
              <a:t>Bosses</a:t>
            </a:r>
          </a:p>
          <a:p>
            <a:pPr lvl="1"/>
            <a:r>
              <a:rPr lang="en-US" dirty="0" smtClean="0"/>
              <a:t>Networks of local leaders, called bosses, helped communities get things they needed </a:t>
            </a:r>
          </a:p>
          <a:p>
            <a:pPr lvl="1"/>
            <a:r>
              <a:rPr lang="en-US" dirty="0" smtClean="0"/>
              <a:t>People responded to this help with votes</a:t>
            </a:r>
          </a:p>
          <a:p>
            <a:pPr lvl="1"/>
            <a:r>
              <a:rPr lang="en-US" dirty="0" smtClean="0"/>
              <a:t>Used the growing immigrant population to gain even </a:t>
            </a:r>
            <a:r>
              <a:rPr lang="en-US" smtClean="0"/>
              <a:t>more votes</a:t>
            </a:r>
            <a:endParaRPr lang="en-US" dirty="0"/>
          </a:p>
        </p:txBody>
      </p:sp>
      <p:pic>
        <p:nvPicPr>
          <p:cNvPr id="5" name="Content Placeholder 4" descr="imagestammany-hall-small3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1752600"/>
            <a:ext cx="4118769" cy="411876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Tammany Hall.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Boss William Marcy Tweed</a:t>
            </a:r>
          </a:p>
          <a:p>
            <a:pPr lvl="1"/>
            <a:r>
              <a:rPr lang="en-US" dirty="0" smtClean="0"/>
              <a:t>Created a huge network for Tammany Hall</a:t>
            </a:r>
          </a:p>
          <a:p>
            <a:pPr lvl="1"/>
            <a:r>
              <a:rPr lang="en-US" dirty="0" smtClean="0"/>
              <a:t>Defrauded the city of millions of dollars by creating companies to help the city and overcharging the city and keeping the profits</a:t>
            </a:r>
          </a:p>
          <a:p>
            <a:pPr lvl="1"/>
            <a:r>
              <a:rPr lang="en-US" dirty="0" smtClean="0"/>
              <a:t>Sent to jail in 1871 for defrauding the city</a:t>
            </a:r>
            <a:endParaRPr lang="en-US" dirty="0"/>
          </a:p>
        </p:txBody>
      </p:sp>
      <p:pic>
        <p:nvPicPr>
          <p:cNvPr id="5" name="Content Placeholder 4" descr="1049_122718929694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86400" y="381000"/>
            <a:ext cx="3162300" cy="3971849"/>
          </a:xfrm>
        </p:spPr>
      </p:pic>
      <p:pic>
        <p:nvPicPr>
          <p:cNvPr id="6" name="Picture 5" descr="3268759795_9922af9ba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3124200"/>
            <a:ext cx="2942082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Compromise of 1877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1876 Presidential Election</a:t>
            </a:r>
          </a:p>
          <a:p>
            <a:pPr lvl="1"/>
            <a:r>
              <a:rPr lang="en-US" dirty="0" smtClean="0"/>
              <a:t>Won by Rutherford B. Hayes</a:t>
            </a:r>
          </a:p>
          <a:p>
            <a:pPr lvl="1"/>
            <a:r>
              <a:rPr lang="en-US" dirty="0" smtClean="0"/>
              <a:t>South wanted Samuel J. Tilden to win and were upset when he lost</a:t>
            </a:r>
          </a:p>
          <a:p>
            <a:pPr lvl="1"/>
            <a:r>
              <a:rPr lang="en-US" dirty="0" smtClean="0"/>
              <a:t>In order to please the North and South the Compromise of 1877 was created</a:t>
            </a:r>
          </a:p>
          <a:p>
            <a:pPr lvl="2"/>
            <a:r>
              <a:rPr lang="en-US" dirty="0" smtClean="0"/>
              <a:t>Established Rutherford B. Hayes as president</a:t>
            </a:r>
          </a:p>
          <a:p>
            <a:pPr lvl="2"/>
            <a:r>
              <a:rPr lang="en-US" dirty="0" smtClean="0"/>
              <a:t>Ended Reconstruction in the South</a:t>
            </a:r>
          </a:p>
          <a:p>
            <a:pPr lvl="3"/>
            <a:r>
              <a:rPr lang="en-US" dirty="0" smtClean="0"/>
              <a:t>Federal troops were withdrawn from the South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297</TotalTime>
  <Words>667</Words>
  <Application>Microsoft Office PowerPoint</Application>
  <PresentationFormat>On-screen Show (4:3)</PresentationFormat>
  <Paragraphs>89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Politics and Corruption</vt:lpstr>
      <vt:lpstr>Black Friday of 1869</vt:lpstr>
      <vt:lpstr>Black Friday of 1869.</vt:lpstr>
      <vt:lpstr>Black Friday of 1869..</vt:lpstr>
      <vt:lpstr>Credit Mobilier Scandal</vt:lpstr>
      <vt:lpstr>Whiskey Ring</vt:lpstr>
      <vt:lpstr>Tammany Hall</vt:lpstr>
      <vt:lpstr>Tammany Hall.</vt:lpstr>
      <vt:lpstr>Compromise of 1877</vt:lpstr>
      <vt:lpstr>Garfield’s Assassination</vt:lpstr>
      <vt:lpstr>Garfield’s Assassination.</vt:lpstr>
      <vt:lpstr>Civil Service Reform</vt:lpstr>
      <vt:lpstr>Granger Laws</vt:lpstr>
      <vt:lpstr>Interstate Commerce Act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Politics and Corruption</dc:title>
  <dc:creator>USER</dc:creator>
  <cp:lastModifiedBy>USER</cp:lastModifiedBy>
  <cp:revision>10</cp:revision>
  <dcterms:created xsi:type="dcterms:W3CDTF">2010-12-27T21:43:06Z</dcterms:created>
  <dcterms:modified xsi:type="dcterms:W3CDTF">2011-02-01T15:07:20Z</dcterms:modified>
</cp:coreProperties>
</file>