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2" r:id="rId15"/>
    <p:sldId id="273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97C0-1AB5-45D2-85DC-ACB040F989CF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2267-F745-4047-B2AC-2169A0F61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97C0-1AB5-45D2-85DC-ACB040F989CF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2267-F745-4047-B2AC-2169A0F61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97C0-1AB5-45D2-85DC-ACB040F989CF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2267-F745-4047-B2AC-2169A0F61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97C0-1AB5-45D2-85DC-ACB040F989CF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2267-F745-4047-B2AC-2169A0F61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97C0-1AB5-45D2-85DC-ACB040F989CF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2267-F745-4047-B2AC-2169A0F61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97C0-1AB5-45D2-85DC-ACB040F989CF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2267-F745-4047-B2AC-2169A0F61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97C0-1AB5-45D2-85DC-ACB040F989CF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2267-F745-4047-B2AC-2169A0F61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97C0-1AB5-45D2-85DC-ACB040F989CF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2267-F745-4047-B2AC-2169A0F61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97C0-1AB5-45D2-85DC-ACB040F989CF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2267-F745-4047-B2AC-2169A0F61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97C0-1AB5-45D2-85DC-ACB040F989CF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2267-F745-4047-B2AC-2169A0F61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97C0-1AB5-45D2-85DC-ACB040F989CF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F142267-F745-4047-B2AC-2169A0F61A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D797C0-1AB5-45D2-85DC-ACB040F989CF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142267-F745-4047-B2AC-2169A0F61AF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New Deal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State Standards 8.6, 8.9, and 8.11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Programs….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Agricultural Adjustment Administration (AAA)</a:t>
            </a:r>
          </a:p>
          <a:p>
            <a:pPr lvl="1"/>
            <a:r>
              <a:rPr lang="en-US" dirty="0" smtClean="0"/>
              <a:t>Helped raise crop prices by paying a subsidy to farmers</a:t>
            </a:r>
          </a:p>
          <a:p>
            <a:pPr lvl="1"/>
            <a:r>
              <a:rPr lang="en-US" dirty="0" smtClean="0"/>
              <a:t>Subsidy</a:t>
            </a:r>
          </a:p>
          <a:p>
            <a:pPr lvl="2"/>
            <a:r>
              <a:rPr lang="en-US" dirty="0" smtClean="0"/>
              <a:t>Money paid by the government for a certain purpose</a:t>
            </a:r>
          </a:p>
          <a:p>
            <a:pPr lvl="1"/>
            <a:r>
              <a:rPr lang="en-US" dirty="0" smtClean="0"/>
              <a:t>Goal</a:t>
            </a:r>
          </a:p>
          <a:p>
            <a:pPr lvl="2"/>
            <a:r>
              <a:rPr lang="en-US" dirty="0" smtClean="0"/>
              <a:t>To prevent crop surpluses and keep farmers from overplanting to prevent another Dust Bowl</a:t>
            </a:r>
            <a:endParaRPr lang="en-US" dirty="0"/>
          </a:p>
        </p:txBody>
      </p:sp>
      <p:pic>
        <p:nvPicPr>
          <p:cNvPr id="5" name="Content Placeholder 4" descr="cor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26000" y="2594769"/>
            <a:ext cx="3683000" cy="30861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Programs…..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Industrial Recovery Act (NIRA)</a:t>
            </a:r>
          </a:p>
          <a:p>
            <a:pPr lvl="1"/>
            <a:r>
              <a:rPr lang="en-US" dirty="0" smtClean="0"/>
              <a:t>Called for industrial regulation and the establishment of fair competition codes for various industries</a:t>
            </a:r>
          </a:p>
          <a:p>
            <a:pPr lvl="2"/>
            <a:r>
              <a:rPr lang="en-US" dirty="0" smtClean="0"/>
              <a:t>Protect consumers, employers, and employees</a:t>
            </a:r>
          </a:p>
          <a:p>
            <a:pPr lvl="1"/>
            <a:r>
              <a:rPr lang="en-US" dirty="0" smtClean="0"/>
              <a:t>National Recovery Administration</a:t>
            </a:r>
          </a:p>
          <a:p>
            <a:pPr lvl="2"/>
            <a:r>
              <a:rPr lang="en-US" dirty="0" smtClean="0"/>
              <a:t>Created over 500 codes of fair practice for industry</a:t>
            </a:r>
          </a:p>
          <a:p>
            <a:pPr lvl="2"/>
            <a:r>
              <a:rPr lang="en-US" dirty="0" smtClean="0"/>
              <a:t>Allowed workers to unionize</a:t>
            </a:r>
          </a:p>
          <a:p>
            <a:pPr lvl="2"/>
            <a:r>
              <a:rPr lang="en-US" dirty="0" smtClean="0"/>
              <a:t>Eventually found unconstitutional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Programs……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Works Progress Administration (WPA)</a:t>
            </a:r>
          </a:p>
          <a:p>
            <a:pPr lvl="1"/>
            <a:r>
              <a:rPr lang="en-US" dirty="0" smtClean="0"/>
              <a:t>Built buildings, bridges, and roads</a:t>
            </a:r>
          </a:p>
          <a:p>
            <a:pPr lvl="1"/>
            <a:r>
              <a:rPr lang="en-US" dirty="0" smtClean="0"/>
              <a:t>Golden Gate Bridge in San Francisco</a:t>
            </a:r>
          </a:p>
          <a:p>
            <a:pPr lvl="1"/>
            <a:r>
              <a:rPr lang="en-US" dirty="0" smtClean="0"/>
              <a:t>Creates 8.5 million jobs</a:t>
            </a:r>
            <a:endParaRPr lang="en-US" dirty="0"/>
          </a:p>
        </p:txBody>
      </p:sp>
      <p:pic>
        <p:nvPicPr>
          <p:cNvPr id="5" name="Content Placeholder 4" descr="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626228"/>
            <a:ext cx="4038600" cy="3023181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Programs…….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Social Security Act (SSA)</a:t>
            </a:r>
          </a:p>
          <a:p>
            <a:pPr lvl="1"/>
            <a:r>
              <a:rPr lang="en-US" dirty="0" smtClean="0"/>
              <a:t>Cooperative federal and state program of unemployment compensation</a:t>
            </a:r>
          </a:p>
          <a:p>
            <a:pPr lvl="1"/>
            <a:r>
              <a:rPr lang="en-US" dirty="0" smtClean="0"/>
              <a:t>Federal program of retirement insurance when workers reach the age of 65</a:t>
            </a:r>
          </a:p>
          <a:p>
            <a:pPr lvl="2"/>
            <a:r>
              <a:rPr lang="en-US" dirty="0" smtClean="0"/>
              <a:t>Money accumulated for plan by payroll taxes of 1%</a:t>
            </a:r>
            <a:endParaRPr lang="en-US" dirty="0"/>
          </a:p>
        </p:txBody>
      </p:sp>
      <p:pic>
        <p:nvPicPr>
          <p:cNvPr id="5" name="Content Placeholder 4" descr="socialsecurityposter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08724" y="1920875"/>
            <a:ext cx="3517551" cy="4433888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Programs……..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Federal Deposit Insurance Corporation (FDIC)</a:t>
            </a:r>
          </a:p>
          <a:p>
            <a:pPr lvl="1"/>
            <a:r>
              <a:rPr lang="en-US" dirty="0" smtClean="0"/>
              <a:t>Insured savings accounts in banks approved by the government</a:t>
            </a:r>
          </a:p>
        </p:txBody>
      </p:sp>
      <p:pic>
        <p:nvPicPr>
          <p:cNvPr id="5" name="Content Placeholder 4" descr="600px-us-fdic-seal_svg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118519"/>
            <a:ext cx="4038600" cy="40386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Programs………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Fair Labor Standards Act (FLSA)</a:t>
            </a:r>
          </a:p>
          <a:p>
            <a:pPr lvl="1"/>
            <a:r>
              <a:rPr lang="en-US" dirty="0" smtClean="0"/>
              <a:t>Established minimum wages and maximum hours for businesses engaged in interstate commerce</a:t>
            </a:r>
            <a:endParaRPr lang="en-US" dirty="0"/>
          </a:p>
        </p:txBody>
      </p:sp>
      <p:pic>
        <p:nvPicPr>
          <p:cNvPr id="5" name="Content Placeholder 4" descr="untitled.bmp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81600" y="1905000"/>
            <a:ext cx="3657600" cy="4689231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Deal Haters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Supreme Court</a:t>
            </a:r>
          </a:p>
          <a:p>
            <a:pPr lvl="1"/>
            <a:r>
              <a:rPr lang="en-US" dirty="0" smtClean="0"/>
              <a:t>AAA deemed unconstitutional</a:t>
            </a:r>
          </a:p>
          <a:p>
            <a:pPr lvl="1"/>
            <a:r>
              <a:rPr lang="en-US" dirty="0" smtClean="0"/>
              <a:t>NIRA deemed unconstitutional</a:t>
            </a:r>
          </a:p>
          <a:p>
            <a:pPr lvl="1"/>
            <a:r>
              <a:rPr lang="en-US" dirty="0" smtClean="0"/>
              <a:t>Pending Cases against the Social Security Act and the TVA</a:t>
            </a:r>
          </a:p>
          <a:p>
            <a:pPr lvl="1"/>
            <a:r>
              <a:rPr lang="en-US" dirty="0" smtClean="0"/>
              <a:t>Roosevelt needs a solution to keep these acts from being thrown out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Deal Haters.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Roosevelt’s Proposal</a:t>
            </a:r>
          </a:p>
          <a:p>
            <a:pPr lvl="1"/>
            <a:r>
              <a:rPr lang="en-US" dirty="0" smtClean="0"/>
              <a:t>“Packing the Court”</a:t>
            </a:r>
          </a:p>
          <a:p>
            <a:pPr lvl="2"/>
            <a:r>
              <a:rPr lang="en-US" dirty="0" smtClean="0"/>
              <a:t>Roosevelt proposes a plan to increase the number of justices on the supreme court from nine to fifteen</a:t>
            </a:r>
          </a:p>
          <a:p>
            <a:pPr lvl="2"/>
            <a:r>
              <a:rPr lang="en-US" dirty="0" smtClean="0"/>
              <a:t>Roosevelt would then fill the Supreme Court with his supporters</a:t>
            </a:r>
          </a:p>
          <a:p>
            <a:pPr lvl="2"/>
            <a:r>
              <a:rPr lang="en-US" dirty="0" smtClean="0"/>
              <a:t>Supreme Court lays off of the New Deal because of this threat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Deal Haters..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Business</a:t>
            </a:r>
          </a:p>
          <a:p>
            <a:pPr lvl="1"/>
            <a:r>
              <a:rPr lang="en-US" dirty="0" smtClean="0"/>
              <a:t>Believed government interference in business was unwise</a:t>
            </a:r>
          </a:p>
          <a:p>
            <a:pPr lvl="1"/>
            <a:r>
              <a:rPr lang="en-US" dirty="0" smtClean="0"/>
              <a:t>Helped challenge the constitutionality of some Acts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Your Face!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1939 Roosevelt’s programs had stabilized the economy</a:t>
            </a:r>
          </a:p>
          <a:p>
            <a:pPr lvl="1"/>
            <a:r>
              <a:rPr lang="en-US" dirty="0" smtClean="0"/>
              <a:t>Strikes were limited because labor unions and businesses cooperated</a:t>
            </a:r>
          </a:p>
          <a:p>
            <a:pPr lvl="1"/>
            <a:r>
              <a:rPr lang="en-US" dirty="0" smtClean="0"/>
              <a:t>Growing international tensions grab America’s attention</a:t>
            </a:r>
          </a:p>
          <a:p>
            <a:pPr lvl="1"/>
            <a:r>
              <a:rPr lang="en-US" dirty="0" smtClean="0"/>
              <a:t>World War II would help Roosevelt finish off the defeating the Great Depression</a:t>
            </a:r>
          </a:p>
          <a:p>
            <a:pPr lvl="2"/>
            <a:r>
              <a:rPr lang="en-US" dirty="0" smtClean="0"/>
              <a:t>Roosevelt’s massive spending had helped stabilize the economy but World War II would end </a:t>
            </a:r>
            <a:r>
              <a:rPr lang="en-US" smtClean="0"/>
              <a:t>the Depression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100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New Deal</a:t>
            </a:r>
          </a:p>
          <a:p>
            <a:pPr lvl="1"/>
            <a:r>
              <a:rPr lang="en-US" dirty="0" smtClean="0"/>
              <a:t>Roosevelt elected in 1932</a:t>
            </a:r>
          </a:p>
          <a:p>
            <a:pPr lvl="1"/>
            <a:r>
              <a:rPr lang="en-US" dirty="0" smtClean="0"/>
              <a:t>Offered hope to the unemployed with experimental programs</a:t>
            </a:r>
          </a:p>
          <a:p>
            <a:pPr lvl="2"/>
            <a:r>
              <a:rPr lang="en-US" dirty="0" smtClean="0"/>
              <a:t>Aimed to put money back into Americans’ pockets</a:t>
            </a:r>
          </a:p>
          <a:p>
            <a:pPr lvl="1"/>
            <a:r>
              <a:rPr lang="en-US" dirty="0" smtClean="0"/>
              <a:t>Using the New Deal Roosevelt enacts many new programs within the first 100 days of becoming President</a:t>
            </a:r>
          </a:p>
          <a:p>
            <a:pPr lvl="2"/>
            <a:r>
              <a:rPr lang="en-US" dirty="0" smtClean="0"/>
              <a:t>Roosevelt wanted to put people back to work, this would put money in their pockets, which they would spend, this spending would stimulate </a:t>
            </a:r>
            <a:r>
              <a:rPr lang="en-US" smtClean="0"/>
              <a:t>the economy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S_Unemployment_1910-1960.gif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81000" y="533400"/>
            <a:ext cx="8555773" cy="56578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Banking Reforms of 1933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Mandatory Holiday</a:t>
            </a:r>
          </a:p>
          <a:p>
            <a:pPr lvl="1"/>
            <a:r>
              <a:rPr lang="en-US" dirty="0" smtClean="0"/>
              <a:t>Roosevelt places all of the nations banks on a mandatory holiday</a:t>
            </a:r>
          </a:p>
          <a:p>
            <a:pPr lvl="2"/>
            <a:r>
              <a:rPr lang="en-US" dirty="0" smtClean="0"/>
              <a:t>So that their financial status could be inspected</a:t>
            </a:r>
          </a:p>
          <a:p>
            <a:pPr lvl="2"/>
            <a:r>
              <a:rPr lang="en-US" dirty="0" smtClean="0"/>
              <a:t>Banks needed government approval to reopen</a:t>
            </a:r>
          </a:p>
        </p:txBody>
      </p:sp>
      <p:pic>
        <p:nvPicPr>
          <p:cNvPr id="5" name="Content Placeholder 4" descr="fdr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118519"/>
            <a:ext cx="4038600" cy="40386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Banking Reforms of 1933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Emergency Banking Relief Bill</a:t>
            </a:r>
          </a:p>
          <a:p>
            <a:pPr lvl="1"/>
            <a:r>
              <a:rPr lang="en-US" dirty="0" smtClean="0"/>
              <a:t>Designed to reorganize banks that were in financial trouble</a:t>
            </a:r>
          </a:p>
          <a:p>
            <a:pPr lvl="1"/>
            <a:r>
              <a:rPr lang="en-US" dirty="0" smtClean="0"/>
              <a:t>Aimed to restore the publics’ faith in banks</a:t>
            </a:r>
          </a:p>
          <a:p>
            <a:endParaRPr lang="en-US" dirty="0"/>
          </a:p>
        </p:txBody>
      </p:sp>
      <p:pic>
        <p:nvPicPr>
          <p:cNvPr id="5" name="Content Placeholder 4" descr="C10S4c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62500" y="2480469"/>
            <a:ext cx="3810000" cy="33147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Putting people to work</a:t>
            </a:r>
          </a:p>
          <a:p>
            <a:pPr lvl="1"/>
            <a:r>
              <a:rPr lang="en-US" dirty="0" smtClean="0"/>
              <a:t>Public Works Administration (PWA)</a:t>
            </a:r>
          </a:p>
          <a:p>
            <a:pPr lvl="2"/>
            <a:r>
              <a:rPr lang="en-US" dirty="0" smtClean="0"/>
              <a:t>Funded the construction of three billion dollars worth of public works</a:t>
            </a:r>
          </a:p>
          <a:p>
            <a:pPr lvl="3"/>
            <a:r>
              <a:rPr lang="en-US" dirty="0" smtClean="0"/>
              <a:t>Dams, airports, schools, bridges</a:t>
            </a:r>
          </a:p>
          <a:p>
            <a:pPr lvl="2"/>
            <a:r>
              <a:rPr lang="en-US" dirty="0" smtClean="0"/>
              <a:t>Created a need for workers</a:t>
            </a:r>
            <a:endParaRPr lang="en-US" dirty="0"/>
          </a:p>
        </p:txBody>
      </p:sp>
      <p:pic>
        <p:nvPicPr>
          <p:cNvPr id="5" name="Content Placeholder 4" descr="Steam_shovel_WDC_1933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515648"/>
            <a:ext cx="4038600" cy="324434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 Programs.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Putting People to Work</a:t>
            </a:r>
          </a:p>
          <a:p>
            <a:pPr lvl="1"/>
            <a:r>
              <a:rPr lang="en-US" dirty="0" smtClean="0"/>
              <a:t>Civilian Conservation Corps (CCC)</a:t>
            </a:r>
          </a:p>
          <a:p>
            <a:pPr lvl="2"/>
            <a:r>
              <a:rPr lang="en-US" dirty="0" smtClean="0"/>
              <a:t>Hired single, unemployed men between the ages of eighteen and twenty-five</a:t>
            </a:r>
          </a:p>
          <a:p>
            <a:pPr lvl="2"/>
            <a:r>
              <a:rPr lang="en-US" dirty="0" smtClean="0"/>
              <a:t>Paid $30 a month</a:t>
            </a:r>
          </a:p>
          <a:p>
            <a:pPr lvl="2"/>
            <a:r>
              <a:rPr lang="en-US" dirty="0" smtClean="0"/>
              <a:t>Housed in camps</a:t>
            </a:r>
          </a:p>
          <a:p>
            <a:pPr lvl="2"/>
            <a:r>
              <a:rPr lang="en-US" dirty="0" smtClean="0"/>
              <a:t>Worked on reforestation, flood control projects, built and maintained state and national parks</a:t>
            </a:r>
          </a:p>
          <a:p>
            <a:pPr lvl="2"/>
            <a:r>
              <a:rPr lang="en-US" dirty="0" smtClean="0"/>
              <a:t>Employs over three million men</a:t>
            </a:r>
          </a:p>
          <a:p>
            <a:pPr lvl="1"/>
            <a:endParaRPr lang="en-US" dirty="0"/>
          </a:p>
        </p:txBody>
      </p:sp>
      <p:pic>
        <p:nvPicPr>
          <p:cNvPr id="5" name="Content Placeholder 4" descr="ironmike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62600" y="228600"/>
            <a:ext cx="3352800" cy="4828032"/>
          </a:xfrm>
        </p:spPr>
      </p:pic>
      <p:pic>
        <p:nvPicPr>
          <p:cNvPr id="6" name="Picture 5" descr="ccc_pos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2438400"/>
            <a:ext cx="2665096" cy="417726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Programs..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Federal Emergency Relief Administration (FERA)</a:t>
            </a:r>
          </a:p>
          <a:p>
            <a:pPr lvl="1"/>
            <a:r>
              <a:rPr lang="en-US" dirty="0" smtClean="0"/>
              <a:t>Funded state and local projects</a:t>
            </a:r>
          </a:p>
          <a:p>
            <a:pPr lvl="1"/>
            <a:r>
              <a:rPr lang="en-US" dirty="0" smtClean="0"/>
              <a:t>Employs over 20 million people</a:t>
            </a:r>
          </a:p>
          <a:p>
            <a:pPr lvl="1"/>
            <a:r>
              <a:rPr lang="en-US" dirty="0" smtClean="0"/>
              <a:t>Civil Works Administration (CWA)</a:t>
            </a:r>
          </a:p>
          <a:p>
            <a:pPr lvl="2"/>
            <a:r>
              <a:rPr lang="en-US" dirty="0" smtClean="0"/>
              <a:t>Short term public works program that gave jobs to the unemployed</a:t>
            </a:r>
          </a:p>
          <a:p>
            <a:pPr lvl="2"/>
            <a:r>
              <a:rPr lang="en-US" dirty="0" smtClean="0"/>
              <a:t>Rebuilt railroads, airports, and national parks</a:t>
            </a:r>
          </a:p>
          <a:p>
            <a:pPr lvl="2"/>
            <a:r>
              <a:rPr lang="en-US" dirty="0" smtClean="0"/>
              <a:t>Employs four million Americans</a:t>
            </a:r>
          </a:p>
        </p:txBody>
      </p:sp>
      <p:pic>
        <p:nvPicPr>
          <p:cNvPr id="5" name="Content Placeholder 4" descr="american-cities-08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626164"/>
            <a:ext cx="4038600" cy="3023309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Programs…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Tennessee Valley Authority (TVA)</a:t>
            </a:r>
          </a:p>
          <a:p>
            <a:pPr lvl="1"/>
            <a:r>
              <a:rPr lang="en-US" dirty="0" smtClean="0"/>
              <a:t>Provided federally owned electricity to local entities in six states</a:t>
            </a:r>
          </a:p>
          <a:p>
            <a:pPr lvl="1"/>
            <a:r>
              <a:rPr lang="en-US" dirty="0" smtClean="0"/>
              <a:t>Oversee the control of floods, navigation, and related aspects of national defense</a:t>
            </a:r>
          </a:p>
          <a:p>
            <a:pPr lvl="1"/>
            <a:r>
              <a:rPr lang="en-US" dirty="0" smtClean="0"/>
              <a:t>Still functions today</a:t>
            </a:r>
            <a:endParaRPr lang="en-US" dirty="0"/>
          </a:p>
        </p:txBody>
      </p:sp>
      <p:pic>
        <p:nvPicPr>
          <p:cNvPr id="5" name="Content Placeholder 4" descr="image_07_08_010_jackhamm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80643" y="2043112"/>
            <a:ext cx="3573714" cy="4433888"/>
          </a:xfrm>
        </p:spPr>
      </p:pic>
      <p:pic>
        <p:nvPicPr>
          <p:cNvPr id="6" name="Picture 5" descr="photo-5-1-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0" y="152400"/>
            <a:ext cx="4000500" cy="235362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257</TotalTime>
  <Words>673</Words>
  <Application>Microsoft Office PowerPoint</Application>
  <PresentationFormat>On-screen Show (4:3)</PresentationFormat>
  <Paragraphs>98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The New Deal</vt:lpstr>
      <vt:lpstr>First 100 Days</vt:lpstr>
      <vt:lpstr>Slide 3</vt:lpstr>
      <vt:lpstr>Banking Reforms of 1933</vt:lpstr>
      <vt:lpstr>Banking Reforms of 1933</vt:lpstr>
      <vt:lpstr>Work Programs</vt:lpstr>
      <vt:lpstr>Work Programs.</vt:lpstr>
      <vt:lpstr>Work Programs..</vt:lpstr>
      <vt:lpstr>Work Programs…</vt:lpstr>
      <vt:lpstr>Work Programs….</vt:lpstr>
      <vt:lpstr>Work Programs…..</vt:lpstr>
      <vt:lpstr>Work Programs……</vt:lpstr>
      <vt:lpstr>Work Programs…….</vt:lpstr>
      <vt:lpstr>Work Programs……..</vt:lpstr>
      <vt:lpstr>Work Programs………</vt:lpstr>
      <vt:lpstr>New Deal Haters</vt:lpstr>
      <vt:lpstr>New Deal Haters.</vt:lpstr>
      <vt:lpstr>New Deal Haters..</vt:lpstr>
      <vt:lpstr>In Your Face!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brandon skelton</cp:lastModifiedBy>
  <cp:revision>9</cp:revision>
  <dcterms:created xsi:type="dcterms:W3CDTF">2011-01-17T01:12:28Z</dcterms:created>
  <dcterms:modified xsi:type="dcterms:W3CDTF">2011-04-25T04:24:28Z</dcterms:modified>
</cp:coreProperties>
</file>