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24688-CF93-4C4B-BF9E-8EC637CCABF5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4616F2-D4CE-4AD8-B12E-B9FE7CC28C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</a:t>
            </a:r>
            <a:r>
              <a:rPr lang="en-US" smtClean="0"/>
              <a:t>War Era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 Standard 10.3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College Campuses</a:t>
            </a:r>
          </a:p>
          <a:p>
            <a:pPr lvl="1"/>
            <a:r>
              <a:rPr lang="en-US" dirty="0" smtClean="0"/>
              <a:t>Dissent on college campuses up to this time had been peaceful</a:t>
            </a:r>
          </a:p>
          <a:p>
            <a:pPr lvl="1"/>
            <a:r>
              <a:rPr lang="en-US" dirty="0" smtClean="0"/>
              <a:t>Peaceful protest become mixed with tense confrontation and even violence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tudent_Vietnam_War_protest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6083"/>
            <a:ext cx="4038600" cy="356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Protests.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May 1970</a:t>
            </a:r>
          </a:p>
          <a:p>
            <a:pPr lvl="1"/>
            <a:r>
              <a:rPr lang="en-US" dirty="0" smtClean="0"/>
              <a:t>Kent State University</a:t>
            </a:r>
          </a:p>
          <a:p>
            <a:pPr lvl="2"/>
            <a:r>
              <a:rPr lang="en-US" dirty="0" smtClean="0"/>
              <a:t>Ohio National Guardsmen kill four student protestors at a rally</a:t>
            </a:r>
          </a:p>
          <a:p>
            <a:pPr lvl="1"/>
            <a:r>
              <a:rPr lang="en-US" dirty="0" smtClean="0"/>
              <a:t>Jackson State in Mississippi</a:t>
            </a:r>
          </a:p>
          <a:p>
            <a:pPr lvl="2"/>
            <a:r>
              <a:rPr lang="en-US" dirty="0" smtClean="0"/>
              <a:t>Police kill two protesters</a:t>
            </a:r>
          </a:p>
          <a:p>
            <a:pPr lvl="1"/>
            <a:r>
              <a:rPr lang="en-US" dirty="0" smtClean="0"/>
              <a:t>University of Wisconsin-Madison</a:t>
            </a:r>
          </a:p>
          <a:p>
            <a:pPr lvl="2"/>
            <a:r>
              <a:rPr lang="en-US" dirty="0" smtClean="0"/>
              <a:t>Powerful bomb explodes killing a physics researcher and damaging buildings</a:t>
            </a:r>
          </a:p>
          <a:p>
            <a:pPr lvl="3"/>
            <a:r>
              <a:rPr lang="en-US" dirty="0" smtClean="0"/>
              <a:t>People responsible for the bombing considered it a justified act of civil disobedience</a:t>
            </a:r>
            <a:endParaRPr lang="en-US" dirty="0"/>
          </a:p>
        </p:txBody>
      </p:sp>
      <p:pic>
        <p:nvPicPr>
          <p:cNvPr id="5" name="Content Placeholder 4" descr="KentState_dead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362200"/>
            <a:ext cx="4352458" cy="3454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Protests..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</a:p>
          <a:p>
            <a:pPr lvl="1"/>
            <a:r>
              <a:rPr lang="en-US" dirty="0" smtClean="0"/>
              <a:t>Altered how people viewed both the government and protestors</a:t>
            </a:r>
          </a:p>
          <a:p>
            <a:pPr lvl="1"/>
            <a:r>
              <a:rPr lang="en-US" dirty="0" smtClean="0"/>
              <a:t>Signaled an end to anti-war protests</a:t>
            </a:r>
          </a:p>
          <a:p>
            <a:pPr lvl="1"/>
            <a:r>
              <a:rPr lang="en-US" dirty="0" smtClean="0"/>
              <a:t>Nixon begins to withdraw American troops from Vietnam</a:t>
            </a:r>
            <a:endParaRPr lang="en-US" dirty="0"/>
          </a:p>
        </p:txBody>
      </p:sp>
      <p:pic>
        <p:nvPicPr>
          <p:cNvPr id="5" name="Content Placeholder 4" descr="marines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752600"/>
            <a:ext cx="3842004" cy="487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War ends in 1975</a:t>
            </a:r>
          </a:p>
          <a:p>
            <a:pPr lvl="1"/>
            <a:r>
              <a:rPr lang="en-US" dirty="0" smtClean="0"/>
              <a:t>South Vietnamese surrenders to the North Vietnamese Army</a:t>
            </a:r>
          </a:p>
          <a:p>
            <a:pPr lvl="1"/>
            <a:r>
              <a:rPr lang="en-US" dirty="0" smtClean="0"/>
              <a:t>58,ooo Americans, two million Vietnamese civilians, one million North Vietnamese fighters, and over 200,000 South Vietnamese fighters were killed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large_vietna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86000"/>
            <a:ext cx="4107886" cy="2980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Negative Effects</a:t>
            </a:r>
          </a:p>
          <a:p>
            <a:pPr lvl="1"/>
            <a:r>
              <a:rPr lang="en-US" dirty="0" smtClean="0"/>
              <a:t>Agent Orange</a:t>
            </a:r>
          </a:p>
          <a:p>
            <a:pPr lvl="2"/>
            <a:r>
              <a:rPr lang="en-US" dirty="0" smtClean="0"/>
              <a:t>Herbicide used in mass quantities to deforest opposition territory</a:t>
            </a:r>
          </a:p>
          <a:p>
            <a:pPr lvl="3"/>
            <a:r>
              <a:rPr lang="en-US" dirty="0" smtClean="0"/>
              <a:t>Increases incidents of cancers, skin diseases, and malformations to people exposed to it</a:t>
            </a:r>
          </a:p>
          <a:p>
            <a:pPr lvl="1"/>
            <a:r>
              <a:rPr lang="en-US" dirty="0" smtClean="0"/>
              <a:t>North and South Vietnam form the Socialist Republic of Vietnam</a:t>
            </a:r>
            <a:endParaRPr lang="en-US" dirty="0"/>
          </a:p>
        </p:txBody>
      </p:sp>
      <p:pic>
        <p:nvPicPr>
          <p:cNvPr id="5" name="Content Placeholder 4" descr="agentorange_spray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7237" y="1524000"/>
            <a:ext cx="4460563" cy="4789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of Southeast Asia</a:t>
            </a:r>
          </a:p>
          <a:p>
            <a:pPr lvl="1"/>
            <a:r>
              <a:rPr lang="en-US" dirty="0" smtClean="0"/>
              <a:t>Breakup of colonial empires leads to new governments</a:t>
            </a:r>
          </a:p>
          <a:p>
            <a:pPr lvl="1"/>
            <a:r>
              <a:rPr lang="en-US" dirty="0" smtClean="0"/>
              <a:t>Left vulnerable to the spread of Communism</a:t>
            </a:r>
            <a:endParaRPr lang="en-US" dirty="0"/>
          </a:p>
        </p:txBody>
      </p:sp>
      <p:pic>
        <p:nvPicPr>
          <p:cNvPr id="4" name="Picture 3" descr="map_southeast_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3914775" cy="3494826"/>
          </a:xfrm>
          <a:prstGeom prst="rect">
            <a:avLst/>
          </a:prstGeom>
        </p:spPr>
      </p:pic>
      <p:pic>
        <p:nvPicPr>
          <p:cNvPr id="5" name="Picture 4" descr="na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7528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Vietnam</a:t>
            </a:r>
          </a:p>
          <a:p>
            <a:pPr lvl="1"/>
            <a:r>
              <a:rPr lang="en-US" dirty="0" smtClean="0"/>
              <a:t>Originally a French Colony</a:t>
            </a:r>
          </a:p>
          <a:p>
            <a:pPr lvl="1"/>
            <a:r>
              <a:rPr lang="en-US" dirty="0" smtClean="0"/>
              <a:t>After WWII France tries to retake Vietnam but fails</a:t>
            </a:r>
          </a:p>
          <a:p>
            <a:pPr lvl="2"/>
            <a:r>
              <a:rPr lang="en-US" dirty="0" smtClean="0"/>
              <a:t>Vietnam spilt into two countries</a:t>
            </a:r>
          </a:p>
          <a:p>
            <a:pPr lvl="3"/>
            <a:r>
              <a:rPr lang="en-US" dirty="0" smtClean="0"/>
              <a:t>Communist North Vietnam</a:t>
            </a:r>
          </a:p>
          <a:p>
            <a:pPr lvl="4"/>
            <a:r>
              <a:rPr lang="en-US" dirty="0" smtClean="0"/>
              <a:t>Supported by Soviet Union and Communist China</a:t>
            </a:r>
          </a:p>
          <a:p>
            <a:pPr lvl="3"/>
            <a:r>
              <a:rPr lang="en-US" dirty="0" smtClean="0"/>
              <a:t>South Vietnam</a:t>
            </a:r>
          </a:p>
          <a:p>
            <a:pPr lvl="4"/>
            <a:r>
              <a:rPr lang="en-US" dirty="0" smtClean="0"/>
              <a:t>Supported by US and its allies</a:t>
            </a:r>
          </a:p>
          <a:p>
            <a:pPr lvl="1"/>
            <a:r>
              <a:rPr lang="en-US" dirty="0" smtClean="0"/>
              <a:t>Vietnam War was primarily a civil war with North Vietnamese seeking reunification of the country under Communist rule</a:t>
            </a:r>
            <a:endParaRPr lang="en-US" dirty="0"/>
          </a:p>
        </p:txBody>
      </p:sp>
      <p:pic>
        <p:nvPicPr>
          <p:cNvPr id="5" name="Content Placeholder 4" descr="Vietnam60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6225" y="2209800"/>
            <a:ext cx="4206775" cy="3509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 and Vietnam</a:t>
            </a:r>
          </a:p>
          <a:p>
            <a:pPr lvl="1"/>
            <a:r>
              <a:rPr lang="en-US" dirty="0" smtClean="0"/>
              <a:t>US never formally declares war against Vietnam</a:t>
            </a:r>
          </a:p>
          <a:p>
            <a:pPr lvl="2"/>
            <a:r>
              <a:rPr lang="en-US" dirty="0" smtClean="0"/>
              <a:t>Even though war was not declared thousands of US troops were involved in the nearly twenty year struggle</a:t>
            </a:r>
          </a:p>
          <a:p>
            <a:r>
              <a:rPr lang="en-US" dirty="0" smtClean="0"/>
              <a:t>Gulf of Tonkin Incident</a:t>
            </a:r>
          </a:p>
          <a:p>
            <a:pPr lvl="1"/>
            <a:r>
              <a:rPr lang="en-US" dirty="0" smtClean="0"/>
              <a:t>1964</a:t>
            </a:r>
          </a:p>
          <a:p>
            <a:pPr lvl="1"/>
            <a:r>
              <a:rPr lang="en-US" dirty="0" smtClean="0"/>
              <a:t>US Navy ships attacked by North Vietnamese</a:t>
            </a:r>
          </a:p>
          <a:p>
            <a:pPr lvl="2"/>
            <a:r>
              <a:rPr lang="en-US" dirty="0" smtClean="0"/>
              <a:t>President Lyndon B. Johnson received support from Congress to escalate US involvement in the war</a:t>
            </a:r>
            <a:endParaRPr lang="en-US" dirty="0"/>
          </a:p>
        </p:txBody>
      </p:sp>
      <p:pic>
        <p:nvPicPr>
          <p:cNvPr id="5" name="Content Placeholder 4" descr="huey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51340"/>
            <a:ext cx="4038600" cy="3372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Draft</a:t>
            </a:r>
          </a:p>
          <a:p>
            <a:pPr lvl="1"/>
            <a:r>
              <a:rPr lang="en-US" dirty="0" smtClean="0"/>
              <a:t>High casualty numbers led to the institution of the draft</a:t>
            </a:r>
          </a:p>
          <a:p>
            <a:pPr lvl="1"/>
            <a:r>
              <a:rPr lang="en-US" dirty="0" smtClean="0"/>
              <a:t>Young men who never dreamed of going to war were trained and sent to war</a:t>
            </a:r>
          </a:p>
          <a:p>
            <a:pPr lvl="2"/>
            <a:r>
              <a:rPr lang="en-US" dirty="0" smtClean="0"/>
              <a:t>Many object and run off to Canada</a:t>
            </a:r>
          </a:p>
          <a:p>
            <a:pPr lvl="3"/>
            <a:r>
              <a:rPr lang="en-US" dirty="0" smtClean="0"/>
              <a:t>Draft Dodgers</a:t>
            </a:r>
          </a:p>
          <a:p>
            <a:pPr lvl="2"/>
            <a:r>
              <a:rPr lang="en-US" dirty="0" smtClean="0"/>
              <a:t>Many openly revolt</a:t>
            </a:r>
          </a:p>
          <a:p>
            <a:pPr lvl="3"/>
            <a:r>
              <a:rPr lang="en-US" dirty="0" smtClean="0"/>
              <a:t>Burning draft cards and refusing to fight if selected</a:t>
            </a:r>
            <a:endParaRPr lang="en-US" dirty="0"/>
          </a:p>
        </p:txBody>
      </p:sp>
      <p:pic>
        <p:nvPicPr>
          <p:cNvPr id="5" name="Content Placeholder 4" descr="1120draftcar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524000"/>
            <a:ext cx="3885678" cy="47855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War…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Conflicting Opinions</a:t>
            </a:r>
          </a:p>
          <a:p>
            <a:pPr lvl="1"/>
            <a:r>
              <a:rPr lang="en-US" dirty="0" smtClean="0"/>
              <a:t>Some saw refusing to fight as supporting Communism and being Un-American</a:t>
            </a:r>
          </a:p>
          <a:p>
            <a:pPr lvl="1"/>
            <a:r>
              <a:rPr lang="en-US" dirty="0" smtClean="0"/>
              <a:t>Other see agreeing to go fight as being weak-willed or supportive of an unjust war fought by a government that did not care about the people it killed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Vietnam-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2218364"/>
            <a:ext cx="4733162" cy="3115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Anti-War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Government Response</a:t>
            </a:r>
          </a:p>
          <a:p>
            <a:pPr lvl="1"/>
            <a:r>
              <a:rPr lang="en-US" dirty="0" smtClean="0"/>
              <a:t>Surprised by amount of protest</a:t>
            </a:r>
          </a:p>
          <a:p>
            <a:pPr lvl="1"/>
            <a:r>
              <a:rPr lang="en-US" dirty="0" smtClean="0"/>
              <a:t>Government investigates leaders of the movement</a:t>
            </a:r>
          </a:p>
          <a:p>
            <a:pPr lvl="2"/>
            <a:r>
              <a:rPr lang="en-US" dirty="0" smtClean="0"/>
              <a:t>This leads to greater distrust of government</a:t>
            </a:r>
          </a:p>
          <a:p>
            <a:pPr lvl="2"/>
            <a:r>
              <a:rPr lang="en-US" dirty="0" smtClean="0"/>
              <a:t>Lyndon B, Johnson decides not to run for reelection because of the anti-war protests</a:t>
            </a:r>
            <a:endParaRPr lang="en-US" dirty="0"/>
          </a:p>
        </p:txBody>
      </p:sp>
      <p:pic>
        <p:nvPicPr>
          <p:cNvPr id="5" name="Content Placeholder 4" descr="Vietnam_Soldiers_Shoot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69743"/>
            <a:ext cx="4038600" cy="2736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1968 Presidential Election</a:t>
            </a:r>
          </a:p>
          <a:p>
            <a:pPr lvl="1"/>
            <a:r>
              <a:rPr lang="en-US" dirty="0" smtClean="0"/>
              <a:t>Richard Nixon elected new President</a:t>
            </a:r>
          </a:p>
          <a:p>
            <a:pPr lvl="1"/>
            <a:r>
              <a:rPr lang="en-US" dirty="0" smtClean="0"/>
              <a:t>Resulted from a conservative movement in the country</a:t>
            </a:r>
          </a:p>
          <a:p>
            <a:pPr lvl="1"/>
            <a:r>
              <a:rPr lang="en-US" dirty="0" smtClean="0"/>
              <a:t>Nixon pledges to represent the “silent majority”</a:t>
            </a:r>
          </a:p>
          <a:p>
            <a:pPr lvl="2"/>
            <a:r>
              <a:rPr lang="en-US" dirty="0" smtClean="0"/>
              <a:t>Wished to restore law and order to society</a:t>
            </a:r>
            <a:endParaRPr lang="en-US" dirty="0"/>
          </a:p>
        </p:txBody>
      </p:sp>
      <p:pic>
        <p:nvPicPr>
          <p:cNvPr id="5" name="Content Placeholder 4" descr="nix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14600"/>
            <a:ext cx="4482226" cy="3092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 In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pPr lvl="1"/>
            <a:r>
              <a:rPr lang="en-US" dirty="0" smtClean="0"/>
              <a:t>All out attack against several major cities, military bases, and airfields by the North Vietnamese</a:t>
            </a:r>
          </a:p>
          <a:p>
            <a:pPr lvl="1"/>
            <a:r>
              <a:rPr lang="en-US" dirty="0" smtClean="0"/>
              <a:t>South Vietnamese and Americans repelled the attacks</a:t>
            </a:r>
          </a:p>
          <a:p>
            <a:pPr lvl="2"/>
            <a:r>
              <a:rPr lang="en-US" dirty="0" err="1" smtClean="0"/>
              <a:t>Tet</a:t>
            </a:r>
            <a:r>
              <a:rPr lang="en-US" dirty="0" smtClean="0"/>
              <a:t> Offensive shocked the American people</a:t>
            </a:r>
          </a:p>
          <a:p>
            <a:pPr lvl="2"/>
            <a:r>
              <a:rPr lang="en-US" dirty="0" smtClean="0"/>
              <a:t>Television</a:t>
            </a:r>
          </a:p>
          <a:p>
            <a:pPr lvl="3"/>
            <a:r>
              <a:rPr lang="en-US" dirty="0" smtClean="0"/>
              <a:t>Brought graphic images of the fighting into American homes</a:t>
            </a:r>
          </a:p>
          <a:p>
            <a:pPr lvl="3"/>
            <a:r>
              <a:rPr lang="en-US" dirty="0" smtClean="0"/>
              <a:t>Many think America has no chance to win</a:t>
            </a:r>
          </a:p>
          <a:p>
            <a:pPr lvl="3"/>
            <a:r>
              <a:rPr lang="en-US" dirty="0" smtClean="0"/>
              <a:t>Turning point in the war</a:t>
            </a:r>
            <a:endParaRPr lang="en-US" dirty="0"/>
          </a:p>
        </p:txBody>
      </p:sp>
      <p:pic>
        <p:nvPicPr>
          <p:cNvPr id="5" name="Content Placeholder 4" descr="115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931052"/>
            <a:ext cx="4193038" cy="4587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555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Vietnam War Era</vt:lpstr>
      <vt:lpstr>Southeast Asia</vt:lpstr>
      <vt:lpstr>Vietnam War</vt:lpstr>
      <vt:lpstr>Vietnam War.</vt:lpstr>
      <vt:lpstr>Vietnam War..</vt:lpstr>
      <vt:lpstr>Vietnam War…</vt:lpstr>
      <vt:lpstr>Anti-War Sentiment</vt:lpstr>
      <vt:lpstr>Political Change</vt:lpstr>
      <vt:lpstr>Turning Point In Vietnam</vt:lpstr>
      <vt:lpstr>Anti-War Protests</vt:lpstr>
      <vt:lpstr>Anti-War Protests.</vt:lpstr>
      <vt:lpstr>Anti-War Protests..</vt:lpstr>
      <vt:lpstr>End of the War</vt:lpstr>
      <vt:lpstr>End of the War.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 Era</dc:title>
  <dc:creator>USER</dc:creator>
  <cp:lastModifiedBy>USER</cp:lastModifiedBy>
  <cp:revision>7</cp:revision>
  <dcterms:created xsi:type="dcterms:W3CDTF">2011-02-12T05:34:07Z</dcterms:created>
  <dcterms:modified xsi:type="dcterms:W3CDTF">2011-03-07T15:51:14Z</dcterms:modified>
</cp:coreProperties>
</file>